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0" r:id="rId3"/>
    <p:sldId id="271" r:id="rId4"/>
    <p:sldId id="272" r:id="rId5"/>
    <p:sldId id="273" r:id="rId6"/>
    <p:sldId id="274" r:id="rId7"/>
    <p:sldId id="275" r:id="rId8"/>
    <p:sldId id="278" r:id="rId9"/>
    <p:sldId id="279" r:id="rId10"/>
    <p:sldId id="276" r:id="rId11"/>
    <p:sldId id="277" r:id="rId12"/>
    <p:sldId id="280" r:id="rId13"/>
    <p:sldId id="281" r:id="rId14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80CF7320-7A9F-492A-BE4C-D640909823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143323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23515847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edifício, interior&#10;&#10;Descrição gerada automaticamente">
            <a:extLst>
              <a:ext uri="{FF2B5EF4-FFF2-40B4-BE49-F238E27FC236}">
                <a16:creationId xmlns:a16="http://schemas.microsoft.com/office/drawing/2014/main" id="{4D459F2C-861A-4F7E-8FE4-119629379C8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43323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14332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9159035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grama, ao ar livre, verde&#10;&#10;Descrição gerada automaticamente">
            <a:extLst>
              <a:ext uri="{FF2B5EF4-FFF2-40B4-BE49-F238E27FC236}">
                <a16:creationId xmlns:a16="http://schemas.microsoft.com/office/drawing/2014/main" id="{844F1F1A-FFFB-4DC3-BEC0-5AB9F435A4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43323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38936466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17D32DE-2F12-4383-B8B3-FAEA909E82D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SEU SANGUE TEM PODER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FFF9A706-DC05-4045-B514-3D635329274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193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7A7993-7539-4D3C-BC3D-F8F3858A8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SEU SANGUE TEM PODER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89F8A17-F8A1-40AD-B385-7C465E1C34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193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AD5E038E-727F-4775-8035-DE7DE10618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Teu coração queres purificar? </a:t>
            </a:r>
          </a:p>
          <a:p>
            <a:r>
              <a:rPr lang="pt-BR" dirty="0"/>
              <a:t>Seu sangue tem poder, </a:t>
            </a:r>
          </a:p>
          <a:p>
            <a:r>
              <a:rPr lang="pt-BR" dirty="0"/>
              <a:t>sim, tem poder. </a:t>
            </a:r>
          </a:p>
        </p:txBody>
      </p:sp>
    </p:spTree>
    <p:extLst>
      <p:ext uri="{BB962C8B-B14F-4D97-AF65-F5344CB8AC3E}">
        <p14:creationId xmlns:p14="http://schemas.microsoft.com/office/powerpoint/2010/main" val="12160791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7A7993-7539-4D3C-BC3D-F8F3858A8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SEU SANGUE TEM PODER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89F8A17-F8A1-40AD-B385-7C465E1C34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193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AD5E038E-727F-4775-8035-DE7DE10618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Todas as manchas</a:t>
            </a:r>
          </a:p>
          <a:p>
            <a:r>
              <a:rPr lang="pt-BR" dirty="0"/>
              <a:t>te pode tirar. </a:t>
            </a:r>
          </a:p>
          <a:p>
            <a:r>
              <a:rPr lang="pt-BR" dirty="0"/>
              <a:t>Seu sangue tem esse poder.</a:t>
            </a:r>
          </a:p>
        </p:txBody>
      </p:sp>
    </p:spTree>
    <p:extLst>
      <p:ext uri="{BB962C8B-B14F-4D97-AF65-F5344CB8AC3E}">
        <p14:creationId xmlns:p14="http://schemas.microsoft.com/office/powerpoint/2010/main" val="3620334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7A7993-7539-4D3C-BC3D-F8F3858A8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SEU SANGUE TEM PODER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89F8A17-F8A1-40AD-B385-7C465E1C34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193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FB276FF1-E6FF-4876-B305-F5DCBBAD202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Há poder, sim, </a:t>
            </a:r>
          </a:p>
          <a:p>
            <a:r>
              <a:rPr lang="pt-BR" dirty="0"/>
              <a:t>força sem igual,</a:t>
            </a:r>
          </a:p>
          <a:p>
            <a:r>
              <a:rPr lang="pt-BR" dirty="0"/>
              <a:t>Só no sangue de Jesus; </a:t>
            </a:r>
          </a:p>
        </p:txBody>
      </p:sp>
    </p:spTree>
    <p:extLst>
      <p:ext uri="{BB962C8B-B14F-4D97-AF65-F5344CB8AC3E}">
        <p14:creationId xmlns:p14="http://schemas.microsoft.com/office/powerpoint/2010/main" val="32823735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7A7993-7539-4D3C-BC3D-F8F3858A8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SEU SANGUE TEM PODER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89F8A17-F8A1-40AD-B385-7C465E1C34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193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3768E8A-B7DB-4141-AB48-204299E61D7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Há poder, sim, </a:t>
            </a:r>
          </a:p>
          <a:p>
            <a:r>
              <a:rPr lang="pt-BR" dirty="0"/>
              <a:t>prova, ó, pecador. </a:t>
            </a:r>
          </a:p>
          <a:p>
            <a:r>
              <a:rPr lang="pt-BR" dirty="0"/>
              <a:t>Ó, aceita o dom de Jesus!</a:t>
            </a:r>
          </a:p>
        </p:txBody>
      </p:sp>
    </p:spTree>
    <p:extLst>
      <p:ext uri="{BB962C8B-B14F-4D97-AF65-F5344CB8AC3E}">
        <p14:creationId xmlns:p14="http://schemas.microsoft.com/office/powerpoint/2010/main" val="3379438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7A7993-7539-4D3C-BC3D-F8F3858A8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SEU SANGUE TEM PODER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89F8A17-F8A1-40AD-B385-7C465E1C34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193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AD5E038E-727F-4775-8035-DE7DE10618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Do teu pecado te queres livrar? </a:t>
            </a:r>
          </a:p>
          <a:p>
            <a:r>
              <a:rPr lang="pt-BR" dirty="0"/>
              <a:t>Seu sangue tem poder, </a:t>
            </a:r>
          </a:p>
          <a:p>
            <a:r>
              <a:rPr lang="pt-BR" dirty="0"/>
              <a:t>sim, tem poder. </a:t>
            </a:r>
          </a:p>
        </p:txBody>
      </p:sp>
    </p:spTree>
    <p:extLst>
      <p:ext uri="{BB962C8B-B14F-4D97-AF65-F5344CB8AC3E}">
        <p14:creationId xmlns:p14="http://schemas.microsoft.com/office/powerpoint/2010/main" val="29617954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7A7993-7539-4D3C-BC3D-F8F3858A8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SEU SANGUE TEM PODER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89F8A17-F8A1-40AD-B385-7C465E1C34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193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AD5E038E-727F-4775-8035-DE7DE10618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Almejas tu do </a:t>
            </a:r>
          </a:p>
          <a:p>
            <a:r>
              <a:rPr lang="pt-BR" dirty="0"/>
              <a:t>maligno escapar? </a:t>
            </a:r>
          </a:p>
          <a:p>
            <a:r>
              <a:rPr lang="pt-BR" dirty="0"/>
              <a:t>Seu sangue tem esse poder.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09394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7A7993-7539-4D3C-BC3D-F8F3858A8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SEU SANGUE TEM PODER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89F8A17-F8A1-40AD-B385-7C465E1C34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193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FB276FF1-E6FF-4876-B305-F5DCBBAD202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Há poder, sim, </a:t>
            </a:r>
          </a:p>
          <a:p>
            <a:r>
              <a:rPr lang="pt-BR" dirty="0"/>
              <a:t>força sem igual,</a:t>
            </a:r>
          </a:p>
          <a:p>
            <a:r>
              <a:rPr lang="pt-BR" dirty="0"/>
              <a:t>Só no sangue de Jesus; </a:t>
            </a:r>
          </a:p>
        </p:txBody>
      </p:sp>
    </p:spTree>
    <p:extLst>
      <p:ext uri="{BB962C8B-B14F-4D97-AF65-F5344CB8AC3E}">
        <p14:creationId xmlns:p14="http://schemas.microsoft.com/office/powerpoint/2010/main" val="30477390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7A7993-7539-4D3C-BC3D-F8F3858A8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SEU SANGUE TEM PODER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89F8A17-F8A1-40AD-B385-7C465E1C34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193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3768E8A-B7DB-4141-AB48-204299E61D7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Há poder, sim, </a:t>
            </a:r>
          </a:p>
          <a:p>
            <a:r>
              <a:rPr lang="pt-BR" dirty="0"/>
              <a:t>prova, ó, pecador. </a:t>
            </a:r>
          </a:p>
          <a:p>
            <a:r>
              <a:rPr lang="pt-BR" dirty="0"/>
              <a:t>Ó, aceita o dom de Jesus!</a:t>
            </a:r>
          </a:p>
        </p:txBody>
      </p:sp>
    </p:spTree>
    <p:extLst>
      <p:ext uri="{BB962C8B-B14F-4D97-AF65-F5344CB8AC3E}">
        <p14:creationId xmlns:p14="http://schemas.microsoft.com/office/powerpoint/2010/main" val="31104790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7A7993-7539-4D3C-BC3D-F8F3858A8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SEU SANGUE TEM PODER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89F8A17-F8A1-40AD-B385-7C465E1C34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193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AD5E038E-727F-4775-8035-DE7DE10618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Com a vaidade desejas findar? </a:t>
            </a:r>
          </a:p>
          <a:p>
            <a:r>
              <a:rPr lang="pt-BR" dirty="0"/>
              <a:t>Seu sangue tem poder, </a:t>
            </a:r>
          </a:p>
          <a:p>
            <a:r>
              <a:rPr lang="pt-BR" dirty="0"/>
              <a:t>sim, tem poder. </a:t>
            </a:r>
          </a:p>
        </p:txBody>
      </p:sp>
    </p:spTree>
    <p:extLst>
      <p:ext uri="{BB962C8B-B14F-4D97-AF65-F5344CB8AC3E}">
        <p14:creationId xmlns:p14="http://schemas.microsoft.com/office/powerpoint/2010/main" val="40978665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7A7993-7539-4D3C-BC3D-F8F3858A8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SEU SANGUE TEM PODER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89F8A17-F8A1-40AD-B385-7C465E1C34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193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AD5E038E-727F-4775-8035-DE7DE10618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Vícios, paixões, </a:t>
            </a:r>
          </a:p>
          <a:p>
            <a:r>
              <a:rPr lang="pt-BR" dirty="0"/>
              <a:t>queres tu dominar? </a:t>
            </a:r>
          </a:p>
          <a:p>
            <a:r>
              <a:rPr lang="pt-BR" dirty="0"/>
              <a:t>Seu sangue tem esse poder. </a:t>
            </a:r>
          </a:p>
        </p:txBody>
      </p:sp>
    </p:spTree>
    <p:extLst>
      <p:ext uri="{BB962C8B-B14F-4D97-AF65-F5344CB8AC3E}">
        <p14:creationId xmlns:p14="http://schemas.microsoft.com/office/powerpoint/2010/main" val="28494108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7A7993-7539-4D3C-BC3D-F8F3858A8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SEU SANGUE TEM PODER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89F8A17-F8A1-40AD-B385-7C465E1C34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193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FB276FF1-E6FF-4876-B305-F5DCBBAD202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Há poder, sim, </a:t>
            </a:r>
          </a:p>
          <a:p>
            <a:r>
              <a:rPr lang="pt-BR" dirty="0"/>
              <a:t>força sem igual,</a:t>
            </a:r>
          </a:p>
          <a:p>
            <a:r>
              <a:rPr lang="pt-BR" dirty="0"/>
              <a:t>Só no sangue de Jesus; </a:t>
            </a:r>
          </a:p>
        </p:txBody>
      </p:sp>
    </p:spTree>
    <p:extLst>
      <p:ext uri="{BB962C8B-B14F-4D97-AF65-F5344CB8AC3E}">
        <p14:creationId xmlns:p14="http://schemas.microsoft.com/office/powerpoint/2010/main" val="37350488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7A7993-7539-4D3C-BC3D-F8F3858A8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SEU SANGUE TEM PODER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89F8A17-F8A1-40AD-B385-7C465E1C34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193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3768E8A-B7DB-4141-AB48-204299E61D7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Há poder, sim, </a:t>
            </a:r>
          </a:p>
          <a:p>
            <a:r>
              <a:rPr lang="pt-BR" dirty="0"/>
              <a:t>prova, ó, pecador. </a:t>
            </a:r>
          </a:p>
          <a:p>
            <a:r>
              <a:rPr lang="pt-BR" dirty="0"/>
              <a:t>Ó, aceita o dom de Jesus!</a:t>
            </a:r>
          </a:p>
        </p:txBody>
      </p:sp>
    </p:spTree>
    <p:extLst>
      <p:ext uri="{BB962C8B-B14F-4D97-AF65-F5344CB8AC3E}">
        <p14:creationId xmlns:p14="http://schemas.microsoft.com/office/powerpoint/2010/main" val="1750453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1711</TotalTime>
  <Words>254</Words>
  <Application>Microsoft Office PowerPoint</Application>
  <PresentationFormat>Apresentação na tela (16:9)</PresentationFormat>
  <Paragraphs>62</Paragraphs>
  <Slides>13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13</vt:i4>
      </vt:variant>
    </vt:vector>
  </HeadingPairs>
  <TitlesOfParts>
    <vt:vector size="19" baseType="lpstr">
      <vt:lpstr>Arial</vt:lpstr>
      <vt:lpstr>BentonSans Black</vt:lpstr>
      <vt:lpstr>BentonSans Bold</vt:lpstr>
      <vt:lpstr>BentonSans Regular</vt:lpstr>
      <vt:lpstr>Calibri</vt:lpstr>
      <vt:lpstr>Tema do Office</vt:lpstr>
      <vt:lpstr>SEU SANGUE TEM PODER</vt:lpstr>
      <vt:lpstr>SEU SANGUE TEM PODER</vt:lpstr>
      <vt:lpstr>SEU SANGUE TEM PODER</vt:lpstr>
      <vt:lpstr>SEU SANGUE TEM PODER</vt:lpstr>
      <vt:lpstr>SEU SANGUE TEM PODER</vt:lpstr>
      <vt:lpstr>SEU SANGUE TEM PODER</vt:lpstr>
      <vt:lpstr>SEU SANGUE TEM PODER</vt:lpstr>
      <vt:lpstr>SEU SANGUE TEM PODER</vt:lpstr>
      <vt:lpstr>SEU SANGUE TEM PODER</vt:lpstr>
      <vt:lpstr>SEU SANGUE TEM PODER</vt:lpstr>
      <vt:lpstr>SEU SANGUE TEM PODER</vt:lpstr>
      <vt:lpstr>SEU SANGUE TEM PODER</vt:lpstr>
      <vt:lpstr>SEU SANGUE TEM PODER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21</cp:revision>
  <dcterms:created xsi:type="dcterms:W3CDTF">2019-03-12T19:19:25Z</dcterms:created>
  <dcterms:modified xsi:type="dcterms:W3CDTF">2019-06-12T22:15:44Z</dcterms:modified>
</cp:coreProperties>
</file>